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580" autoAdjust="0"/>
  </p:normalViewPr>
  <p:slideViewPr>
    <p:cSldViewPr>
      <p:cViewPr varScale="1">
        <p:scale>
          <a:sx n="101" d="100"/>
          <a:sy n="101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708AC-0164-444A-AC01-820C397EB566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F9FE0-B776-4372-A0B3-06E1EA07F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632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357422" y="1928802"/>
            <a:ext cx="6572264" cy="150019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Детское экспериментирование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000504"/>
            <a:ext cx="6215106" cy="157163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Баширова А.К., воспитатель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АУ ДОУ ДСОВ </a:t>
            </a:r>
            <a:r>
              <a:rPr lang="ru-RU" b="1" dirty="0" smtClean="0">
                <a:solidFill>
                  <a:srgbClr val="0070C0"/>
                </a:solidFill>
              </a:rPr>
              <a:t>№</a:t>
            </a:r>
            <a:r>
              <a:rPr lang="ru-RU" b="1" dirty="0" smtClean="0">
                <a:solidFill>
                  <a:srgbClr val="0070C0"/>
                </a:solidFill>
              </a:rPr>
              <a:t>1 «Колокольчик» города Радужный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1472" y="500042"/>
            <a:ext cx="8186766" cy="55721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 центре экспериментирования нашей группы «живет» постоянный персонаж </a:t>
            </a:r>
            <a:r>
              <a:rPr lang="ru-RU" sz="3200" b="1" dirty="0" smtClean="0">
                <a:solidFill>
                  <a:srgbClr val="00B050"/>
                </a:solidFill>
              </a:rPr>
              <a:t>«</a:t>
            </a:r>
            <a:r>
              <a:rPr lang="ru-RU" sz="3200" b="1" dirty="0" err="1" smtClean="0">
                <a:solidFill>
                  <a:srgbClr val="00B050"/>
                </a:solidFill>
              </a:rPr>
              <a:t>Знайка</a:t>
            </a:r>
            <a:r>
              <a:rPr lang="ru-RU" sz="3200" b="1" dirty="0" smtClean="0">
                <a:solidFill>
                  <a:srgbClr val="00B050"/>
                </a:solidFill>
              </a:rPr>
              <a:t>».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Благодаря этому персонажу дети узнают много интересного, усваивают прочные знания, стремятся к новым открытиям.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И наша задача </a:t>
            </a:r>
            <a:r>
              <a:rPr lang="ru-RU" sz="3200" b="1" dirty="0" smtClean="0">
                <a:solidFill>
                  <a:srgbClr val="0070C0"/>
                </a:solidFill>
              </a:rPr>
              <a:t>– создать условия </a:t>
            </a:r>
            <a:r>
              <a:rPr lang="ru-RU" sz="3200" b="1" dirty="0" smtClean="0">
                <a:solidFill>
                  <a:srgbClr val="0070C0"/>
                </a:solidFill>
              </a:rPr>
              <a:t>для развития их личностных, физических и интеллектуальных качеств посредством познавательно-исследовательской деятельности.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72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49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Благодарю за внимание!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Что такое эксперимент?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600" b="1" dirty="0" smtClean="0">
              <a:solidFill>
                <a:srgbClr val="0070C0"/>
              </a:solidFill>
            </a:endParaRPr>
          </a:p>
          <a:p>
            <a:r>
              <a:rPr lang="ru-RU" sz="3600" b="1" dirty="0" smtClean="0">
                <a:solidFill>
                  <a:srgbClr val="0070C0"/>
                </a:solidFill>
              </a:rPr>
              <a:t>Эксперимент или опыт – особый вид наблюдения, организованный в специально созданных условиях.</a:t>
            </a:r>
          </a:p>
          <a:p>
            <a:pPr algn="r"/>
            <a:r>
              <a:rPr lang="ru-RU" sz="3600" b="1" dirty="0" smtClean="0">
                <a:solidFill>
                  <a:srgbClr val="0070C0"/>
                </a:solidFill>
              </a:rPr>
              <a:t>А.И. Васильева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64294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Опыты с бумагой в рамках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«Дня юных художников»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E:\фото для МО  Рашида\IMG_20141117_1603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643050"/>
            <a:ext cx="4016403" cy="2259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43050"/>
            <a:ext cx="4035425" cy="2273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500034" y="4572008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Задача: </a:t>
            </a:r>
            <a:r>
              <a:rPr lang="ru-RU" sz="3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сформировать представление о свойствах бумаги.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smtClean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(писчая, картон, наждачная, салфеточная и др.)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64294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Что такое пластилин, из чего он делается? Что можно сделать из пластилина?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571612"/>
            <a:ext cx="8253675" cy="464347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Опыт  «Водяная мельница»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в рамках Дня воды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Содержимое 4"/>
          <p:cNvSpPr>
            <a:spLocks noGrp="1"/>
          </p:cNvSpPr>
          <p:nvPr/>
        </p:nvSpPr>
        <p:spPr>
          <a:xfrm>
            <a:off x="464315" y="1071546"/>
            <a:ext cx="8179651" cy="1785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sz="2200" dirty="0" smtClean="0"/>
          </a:p>
        </p:txBody>
      </p:sp>
      <p:pic>
        <p:nvPicPr>
          <p:cNvPr id="5123" name="Picture 3" descr="E:\фото для МО  Рашида\IMG_20150121_1719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643050"/>
            <a:ext cx="5844747" cy="32876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214282" y="5286388"/>
            <a:ext cx="728667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Задача: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сформировать представление о некоторых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свойствах воды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786282" y="2000240"/>
            <a:ext cx="4143436" cy="71438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Задача: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объяснить детям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 действие магнитных сил.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100" name="Picture 4" descr="E:\фото для МО  Рашида\IMG_20150121_1726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571612"/>
            <a:ext cx="4953036" cy="2786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фото для МО  Рашида\IMG_20150121_1752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3786190"/>
            <a:ext cx="4699034" cy="2643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715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такое магнит и как он рисует?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58" y="4786322"/>
            <a:ext cx="41434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Игра «Рыболов»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(с магнитом)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29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Эксперимент </a:t>
            </a:r>
            <a:r>
              <a:rPr lang="ru-RU" b="1" dirty="0" smtClean="0">
                <a:solidFill>
                  <a:srgbClr val="C00000"/>
                </a:solidFill>
              </a:rPr>
              <a:t>«Что такое ветер?»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472" y="4071942"/>
            <a:ext cx="8115328" cy="205422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Прозрачные пузырьки – это и есть воздух, его мы увидели глазами.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Имеет ли воздух цвет?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Он бесцветен и прозрачен.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Вывод</a:t>
            </a:r>
            <a:r>
              <a:rPr lang="ru-RU" b="1" dirty="0" smtClean="0">
                <a:solidFill>
                  <a:srgbClr val="0070C0"/>
                </a:solidFill>
              </a:rPr>
              <a:t>: воздух есть повсюду, его можно увидеть.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E:\фото для МО  Рашида\IMG_20150121_1739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214422"/>
            <a:ext cx="5080037" cy="2857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63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Опыты с песком и глиной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E:\фото для МО  Рашида\IMG_20150121_1730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785926"/>
            <a:ext cx="6477046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642910" y="4643446"/>
            <a:ext cx="7715304" cy="16430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Внимание!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 время проведения опыта не следует забывать о безопасности детей.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857232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Задача: </a:t>
            </a:r>
            <a:r>
              <a:rPr lang="ru-RU" sz="2800" b="1" dirty="0" smtClean="0">
                <a:solidFill>
                  <a:srgbClr val="0070C0"/>
                </a:solidFill>
              </a:rPr>
              <a:t>выяснить </a:t>
            </a:r>
            <a:r>
              <a:rPr lang="ru-RU" sz="2800" b="1" dirty="0" smtClean="0">
                <a:solidFill>
                  <a:srgbClr val="0070C0"/>
                </a:solidFill>
              </a:rPr>
              <a:t>схожесть и </a:t>
            </a:r>
            <a:r>
              <a:rPr lang="ru-RU" sz="2800" b="1" dirty="0" smtClean="0">
                <a:solidFill>
                  <a:srgbClr val="0070C0"/>
                </a:solidFill>
              </a:rPr>
              <a:t>различия песка и глины.</a:t>
            </a:r>
          </a:p>
        </p:txBody>
      </p:sp>
    </p:spTree>
    <p:extLst>
      <p:ext uri="{BB962C8B-B14F-4D97-AF65-F5344CB8AC3E}">
        <p14:creationId xmlns:p14="http://schemas.microsoft.com/office/powerpoint/2010/main" xmlns="" val="199087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428604"/>
            <a:ext cx="75009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Экспериментальная </a:t>
            </a:r>
            <a:r>
              <a:rPr lang="ru-RU" sz="2800" b="1" dirty="0" smtClean="0">
                <a:solidFill>
                  <a:srgbClr val="C00000"/>
                </a:solidFill>
              </a:rPr>
              <a:t>деятельность </a:t>
            </a:r>
            <a:r>
              <a:rPr lang="ru-RU" sz="2800" b="1" dirty="0" smtClean="0">
                <a:solidFill>
                  <a:srgbClr val="0070C0"/>
                </a:solidFill>
              </a:rPr>
              <a:t>побуждает </a:t>
            </a:r>
            <a:r>
              <a:rPr lang="ru-RU" sz="2800" b="1" dirty="0" smtClean="0">
                <a:solidFill>
                  <a:srgbClr val="0070C0"/>
                </a:solidFill>
              </a:rPr>
              <a:t>у детей умения сравнивать</a:t>
            </a:r>
            <a:r>
              <a:rPr lang="ru-RU" sz="2800" b="1" dirty="0" smtClean="0">
                <a:solidFill>
                  <a:srgbClr val="0070C0"/>
                </a:solidFill>
              </a:rPr>
              <a:t>, сопоставлять, устанавливать причинно –следственные связи. В процессе </a:t>
            </a:r>
            <a:r>
              <a:rPr lang="ru-RU" sz="2800" b="1" dirty="0" smtClean="0">
                <a:solidFill>
                  <a:srgbClr val="C00000"/>
                </a:solidFill>
              </a:rPr>
              <a:t>эксперимента </a:t>
            </a:r>
            <a:r>
              <a:rPr lang="ru-RU" sz="2800" b="1" dirty="0" smtClean="0">
                <a:solidFill>
                  <a:srgbClr val="0070C0"/>
                </a:solidFill>
              </a:rPr>
              <a:t>ребенок занят не только глубоким умственным </a:t>
            </a:r>
            <a:r>
              <a:rPr lang="ru-RU" sz="2800" b="1" dirty="0" smtClean="0">
                <a:solidFill>
                  <a:srgbClr val="0070C0"/>
                </a:solidFill>
              </a:rPr>
              <a:t>поиском, но и  происходят </a:t>
            </a:r>
            <a:r>
              <a:rPr lang="ru-RU" sz="2800" b="1" dirty="0" smtClean="0">
                <a:solidFill>
                  <a:srgbClr val="0070C0"/>
                </a:solidFill>
              </a:rPr>
              <a:t>развитие логического мышления, расширение интересов, воспитание активного и правильного отношения к объектам и явлениям природы и формируются определенные качества личности и духовный мир ребенка. 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61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275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Детское экспериментирование </vt:lpstr>
      <vt:lpstr>Что такое эксперимент?</vt:lpstr>
      <vt:lpstr>Опыты с бумагой в рамках  «Дня юных художников» </vt:lpstr>
      <vt:lpstr>Что такое пластилин, из чего он делается? Что можно сделать из пластилина?</vt:lpstr>
      <vt:lpstr>Опыт  «Водяная мельница»  в рамках Дня воды</vt:lpstr>
      <vt:lpstr> Задача:  объяснить детям  действие магнитных сил.</vt:lpstr>
      <vt:lpstr>Эксперимент «Что такое ветер?»</vt:lpstr>
      <vt:lpstr>Опыты с песком и глиной </vt:lpstr>
      <vt:lpstr>Слайд 9</vt:lpstr>
      <vt:lpstr>Слайд 10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Гульдар</dc:creator>
  <cp:lastModifiedBy>Admin</cp:lastModifiedBy>
  <cp:revision>34</cp:revision>
  <dcterms:modified xsi:type="dcterms:W3CDTF">2015-01-22T13:28:54Z</dcterms:modified>
</cp:coreProperties>
</file>